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search?q=auschwitz+youtube&amp;qpvt=auschwitz+youtube&amp;view=detail&amp;mid=4572A9A1540212CBD1164572A9A1540212CBD116&amp;FORM=VRDGA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91585"/>
            <a:ext cx="9001462" cy="2387600"/>
          </a:xfrm>
        </p:spPr>
        <p:txBody>
          <a:bodyPr/>
          <a:lstStyle/>
          <a:p>
            <a:r>
              <a:rPr lang="en-CA" dirty="0" smtClean="0"/>
              <a:t>Auschwitz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2228591"/>
            <a:ext cx="9001462" cy="1655762"/>
          </a:xfrm>
        </p:spPr>
        <p:txBody>
          <a:bodyPr/>
          <a:lstStyle/>
          <a:p>
            <a:r>
              <a:rPr lang="en-CA" dirty="0" smtClean="0"/>
              <a:t>Bethany &amp; Lauren</a:t>
            </a:r>
            <a:endParaRPr lang="en-CA" dirty="0"/>
          </a:p>
        </p:txBody>
      </p:sp>
      <p:pic>
        <p:nvPicPr>
          <p:cNvPr id="4" name="Picture 3" descr="Children being liberated from the Auschwitz camp. About 700 peopl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88" y="2817294"/>
            <a:ext cx="4816223" cy="327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6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Auschwitz?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Largest concentration camp established by the Nazi regime</a:t>
            </a:r>
          </a:p>
          <a:p>
            <a:r>
              <a:rPr lang="en-CA" dirty="0" smtClean="0"/>
              <a:t>Labor camp and killing centre</a:t>
            </a:r>
          </a:p>
          <a:p>
            <a:r>
              <a:rPr lang="en-CA" dirty="0" smtClean="0"/>
              <a:t>1.1 million people killed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75" y="2652539"/>
            <a:ext cx="41148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50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Camp layout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Began with Auschwitz I, expanded to 3 camps and 44 </a:t>
            </a:r>
            <a:r>
              <a:rPr lang="en-CA" dirty="0" err="1" smtClean="0"/>
              <a:t>subcamps</a:t>
            </a:r>
            <a:endParaRPr lang="en-CA" dirty="0" smtClean="0"/>
          </a:p>
          <a:p>
            <a:r>
              <a:rPr lang="en-CA" dirty="0" smtClean="0"/>
              <a:t>4 large gas chambers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269" y="2737623"/>
            <a:ext cx="4689143" cy="386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Life at Auschwitz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Pseudoscientific experiments</a:t>
            </a:r>
          </a:p>
          <a:p>
            <a:r>
              <a:rPr lang="en-CA" dirty="0" smtClean="0"/>
              <a:t>All their belongings were confiscated</a:t>
            </a:r>
          </a:p>
          <a:p>
            <a:r>
              <a:rPr lang="en-CA" dirty="0" smtClean="0"/>
              <a:t>Worked until they were deemed too ill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872" y="3017866"/>
            <a:ext cx="4930372" cy="27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72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Prisoner uprising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Took place on October 7</a:t>
            </a:r>
            <a:r>
              <a:rPr lang="en-CA" baseline="30000" dirty="0" smtClean="0"/>
              <a:t>th</a:t>
            </a:r>
            <a:r>
              <a:rPr lang="en-CA" dirty="0" smtClean="0"/>
              <a:t>, 1944 </a:t>
            </a:r>
          </a:p>
          <a:p>
            <a:r>
              <a:rPr lang="en-CA" dirty="0" smtClean="0"/>
              <a:t>Prisoners blew up gas chambers and adjacent crematorium</a:t>
            </a:r>
          </a:p>
          <a:p>
            <a:r>
              <a:rPr lang="en-CA" dirty="0" smtClean="0"/>
              <a:t>Killed guards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67" y="3217025"/>
            <a:ext cx="4372736" cy="328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74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Prisoner march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Soviets approaching to liberate camp</a:t>
            </a:r>
          </a:p>
          <a:p>
            <a:r>
              <a:rPr lang="en-CA" dirty="0" smtClean="0"/>
              <a:t>SS guards forced prisoners to walk 63 kilometers </a:t>
            </a:r>
          </a:p>
          <a:p>
            <a:r>
              <a:rPr lang="en-CA" dirty="0" smtClean="0"/>
              <a:t>Anyone who fell behind was killed</a:t>
            </a:r>
          </a:p>
          <a:p>
            <a:r>
              <a:rPr lang="en-CA" dirty="0" smtClean="0"/>
              <a:t>Suffered from starvation and exhaustion in extremely low temperatures</a:t>
            </a:r>
          </a:p>
          <a:p>
            <a:r>
              <a:rPr lang="en-CA" dirty="0" smtClean="0"/>
              <a:t>15,000 prisoners died</a:t>
            </a:r>
          </a:p>
          <a:p>
            <a:r>
              <a:rPr lang="en-CA" dirty="0" smtClean="0"/>
              <a:t>Loaded onto unheated freight trains for many days </a:t>
            </a:r>
            <a:r>
              <a:rPr lang="en-US" dirty="0" smtClean="0"/>
              <a:t>without </a:t>
            </a:r>
            <a:r>
              <a:rPr lang="en-US" dirty="0"/>
              <a:t>food, </a:t>
            </a:r>
            <a:r>
              <a:rPr lang="en-US" dirty="0" smtClean="0"/>
              <a:t>water, or blankets</a:t>
            </a:r>
          </a:p>
          <a:p>
            <a:r>
              <a:rPr lang="en-US" dirty="0" smtClean="0"/>
              <a:t>7,000 prisoners left at Auschwitz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37" y="949654"/>
            <a:ext cx="3826625" cy="272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19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>
                <a:hlinkClick r:id="rId2"/>
              </a:rPr>
              <a:t>https</a:t>
            </a:r>
            <a:r>
              <a:rPr lang="en-CA">
                <a:hlinkClick r:id="rId2"/>
              </a:rPr>
              <a:t>://</a:t>
            </a:r>
            <a:r>
              <a:rPr lang="en-CA" smtClean="0">
                <a:hlinkClick r:id="rId2"/>
              </a:rPr>
              <a:t>www.bing.com/videos/search?q=auschwitz+youtube&amp;qpvt=auschwitz+youtube&amp;view=detail&amp;mid=4572A9A1540212CBD1164572A9A1540212CBD116&amp;FORM=VRDGAR</a:t>
            </a:r>
            <a:endParaRPr lang="en-CA" smtClean="0"/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3852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56</TotalTime>
  <Words>135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Bookman Old Style</vt:lpstr>
      <vt:lpstr>Rockwell</vt:lpstr>
      <vt:lpstr>Damask</vt:lpstr>
      <vt:lpstr>Auschwitz</vt:lpstr>
      <vt:lpstr>What is Auschwitz?</vt:lpstr>
      <vt:lpstr>Camp layout</vt:lpstr>
      <vt:lpstr>Life at Auschwitz</vt:lpstr>
      <vt:lpstr>Prisoner uprising</vt:lpstr>
      <vt:lpstr>Prisoner march</vt:lpstr>
      <vt:lpstr>PowerPoint Presentation</vt:lpstr>
    </vt:vector>
  </TitlesOfParts>
  <Company>River East Transcona School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Auschwitz</dc:title>
  <dc:creator>Lauren Senden</dc:creator>
  <cp:lastModifiedBy>Lauren Senden</cp:lastModifiedBy>
  <cp:revision>6</cp:revision>
  <dcterms:created xsi:type="dcterms:W3CDTF">2016-09-29T14:44:22Z</dcterms:created>
  <dcterms:modified xsi:type="dcterms:W3CDTF">2016-09-29T15:41:24Z</dcterms:modified>
</cp:coreProperties>
</file>